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 SemiBold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bold.fntdata"/><Relationship Id="rId16" Type="http://schemas.openxmlformats.org/officeDocument/2006/relationships/font" Target="fonts/Nunito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SemiBold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d1fd613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d1fd613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4d1fd613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4d1fd613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fe8e39d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fe8e39d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d1fd6133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d1fd6133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4d1fd613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4d1fd613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d1fd613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d1fd613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fe8e39d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fe8e39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4d1fd6133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4d1fd6133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d1fd6133_2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d1fd6133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0.jpg"/><Relationship Id="rId5" Type="http://schemas.openxmlformats.org/officeDocument/2006/relationships/image" Target="../media/image7.png"/><Relationship Id="rId6" Type="http://schemas.openxmlformats.org/officeDocument/2006/relationships/image" Target="../media/image18.jp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75" y="3969397"/>
            <a:ext cx="2049125" cy="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demonstration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166775" y="1251450"/>
            <a:ext cx="1746000" cy="3450900"/>
            <a:chOff x="377575" y="1288550"/>
            <a:chExt cx="1746000" cy="3450900"/>
          </a:xfrm>
        </p:grpSpPr>
        <p:pic>
          <p:nvPicPr>
            <p:cNvPr id="93" name="Google Shape;9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2100" y="1288550"/>
              <a:ext cx="1160726" cy="1543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4"/>
            <p:cNvSpPr txBox="1"/>
            <p:nvPr/>
          </p:nvSpPr>
          <p:spPr>
            <a:xfrm>
              <a:off x="377575" y="2961950"/>
              <a:ext cx="17460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Abhilash Misra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Front-End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This semester was long….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1996769" y="1152594"/>
            <a:ext cx="1703921" cy="3515403"/>
            <a:chOff x="2299816" y="1219150"/>
            <a:chExt cx="1746000" cy="3596689"/>
          </a:xfrm>
        </p:grpSpPr>
        <p:pic>
          <p:nvPicPr>
            <p:cNvPr id="96" name="Google Shape;96;p14"/>
            <p:cNvPicPr preferRelativeResize="0"/>
            <p:nvPr/>
          </p:nvPicPr>
          <p:blipFill rotWithShape="1">
            <a:blip r:embed="rId4">
              <a:alphaModFix/>
            </a:blip>
            <a:srcRect b="31054" l="10096" r="10088" t="103"/>
            <a:stretch/>
          </p:blipFill>
          <p:spPr>
            <a:xfrm>
              <a:off x="2414725" y="1219150"/>
              <a:ext cx="1402713" cy="1613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 txBox="1"/>
            <p:nvPr/>
          </p:nvSpPr>
          <p:spPr>
            <a:xfrm>
              <a:off x="2299816" y="3038339"/>
              <a:ext cx="17460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Qunzhi Wang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Backend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“Hopefully this is my last semester…</a:t>
              </a:r>
              <a:r>
                <a:rPr i="1" lang="en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3698999" y="1238125"/>
            <a:ext cx="1746000" cy="3089888"/>
            <a:chOff x="4072537" y="1336013"/>
            <a:chExt cx="1746000" cy="3089888"/>
          </a:xfrm>
        </p:grpSpPr>
        <p:pic>
          <p:nvPicPr>
            <p:cNvPr id="99" name="Google Shape;9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40425" y="1336013"/>
              <a:ext cx="1410200" cy="141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4"/>
            <p:cNvSpPr txBox="1"/>
            <p:nvPr/>
          </p:nvSpPr>
          <p:spPr>
            <a:xfrm>
              <a:off x="4072537" y="3009600"/>
              <a:ext cx="17460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I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shan Goyal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B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a</a:t>
              </a: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ckend / DevOps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“Wear your mask”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5445000" y="1215500"/>
            <a:ext cx="1746000" cy="3114197"/>
            <a:chOff x="5944825" y="1257050"/>
            <a:chExt cx="1746000" cy="3114197"/>
          </a:xfrm>
        </p:grpSpPr>
        <p:pic>
          <p:nvPicPr>
            <p:cNvPr id="102" name="Google Shape;102;p14"/>
            <p:cNvPicPr preferRelativeResize="0"/>
            <p:nvPr/>
          </p:nvPicPr>
          <p:blipFill rotWithShape="1">
            <a:blip r:embed="rId6">
              <a:alphaModFix/>
            </a:blip>
            <a:srcRect b="30280" l="15617" r="17497" t="12370"/>
            <a:stretch/>
          </p:blipFill>
          <p:spPr>
            <a:xfrm>
              <a:off x="6112725" y="1257050"/>
              <a:ext cx="1371603" cy="156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4"/>
            <p:cNvSpPr txBox="1"/>
            <p:nvPr/>
          </p:nvSpPr>
          <p:spPr>
            <a:xfrm>
              <a:off x="5944825" y="2954047"/>
              <a:ext cx="1746000" cy="14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Lakshya Mittal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Designer/Developer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“I’m working on it”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7231224" y="1257062"/>
            <a:ext cx="1746000" cy="3031075"/>
            <a:chOff x="7332699" y="1257062"/>
            <a:chExt cx="1746000" cy="3031075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7332699" y="2871838"/>
              <a:ext cx="17460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Muchun Xu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Front-End Developer</a:t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Nunito SemiBold"/>
                <a:ea typeface="Nunito SemiBold"/>
                <a:cs typeface="Nunito SemiBold"/>
                <a:sym typeface="Nunito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“3 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days and no satisfting profile photo</a:t>
              </a:r>
              <a:r>
                <a:rPr i="1" lang="en" sz="1300">
                  <a:latin typeface="Nunito SemiBold"/>
                  <a:ea typeface="Nunito SemiBold"/>
                  <a:cs typeface="Nunito SemiBold"/>
                  <a:sym typeface="Nunito SemiBold"/>
                </a:rPr>
                <a:t>”</a:t>
              </a:r>
              <a:endParaRPr i="1" sz="13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  <p:pic>
          <p:nvPicPr>
            <p:cNvPr id="106" name="Google Shape;10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72400" y="1257062"/>
              <a:ext cx="1466575" cy="146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Mention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400" y="1257800"/>
            <a:ext cx="1465100" cy="1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3371950" y="2829325"/>
            <a:ext cx="17460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Doc 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 SemiBold"/>
                <a:ea typeface="Nunito SemiBold"/>
                <a:cs typeface="Nunito SemiBold"/>
                <a:sym typeface="Nunito SemiBold"/>
              </a:rPr>
              <a:t>Tutor</a:t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Nunito SemiBold"/>
                <a:ea typeface="Nunito SemiBold"/>
                <a:cs typeface="Nunito SemiBold"/>
                <a:sym typeface="Nunito SemiBold"/>
              </a:rPr>
              <a:t>“What did you do last week?”</a:t>
            </a:r>
            <a:endParaRPr i="1" sz="13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</a:t>
            </a:r>
            <a:r>
              <a:rPr lang="en"/>
              <a:t>Requirements</a:t>
            </a:r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 rot="-585448">
            <a:off x="4652195" y="944839"/>
            <a:ext cx="1558949" cy="1026491"/>
            <a:chOff x="4670150" y="147250"/>
            <a:chExt cx="1977600" cy="1402860"/>
          </a:xfrm>
        </p:grpSpPr>
        <p:pic>
          <p:nvPicPr>
            <p:cNvPr id="120" name="Google Shape;12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70150" y="147250"/>
              <a:ext cx="1977600" cy="140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6"/>
            <p:cNvSpPr txBox="1"/>
            <p:nvPr/>
          </p:nvSpPr>
          <p:spPr>
            <a:xfrm rot="315028">
              <a:off x="4742742" y="316965"/>
              <a:ext cx="1832589" cy="674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NTERACTIVE VIEW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 flipH="1" rot="-2404534">
            <a:off x="1778398" y="2153681"/>
            <a:ext cx="1692547" cy="1188087"/>
            <a:chOff x="4670150" y="147250"/>
            <a:chExt cx="1977600" cy="1402860"/>
          </a:xfrm>
        </p:grpSpPr>
        <p:pic>
          <p:nvPicPr>
            <p:cNvPr id="123" name="Google Shape;12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70150" y="147250"/>
              <a:ext cx="1977600" cy="1402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6"/>
            <p:cNvSpPr txBox="1"/>
            <p:nvPr/>
          </p:nvSpPr>
          <p:spPr>
            <a:xfrm>
              <a:off x="4786046" y="360719"/>
              <a:ext cx="18318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CUSTOMISABLE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 rot="2291667">
            <a:off x="5286887" y="2041273"/>
            <a:ext cx="1788155" cy="1277980"/>
            <a:chOff x="4614089" y="60594"/>
            <a:chExt cx="2089727" cy="1576172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4356">
              <a:off x="4668149" y="148646"/>
              <a:ext cx="1981607" cy="14000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6"/>
            <p:cNvSpPr txBox="1"/>
            <p:nvPr/>
          </p:nvSpPr>
          <p:spPr>
            <a:xfrm rot="313446">
              <a:off x="4743265" y="313871"/>
              <a:ext cx="1835223" cy="558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SOCIAL MEDIA INTEGRATION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155" y="2209743"/>
            <a:ext cx="1474378" cy="2798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 flipH="1" rot="62852">
            <a:off x="2568445" y="1038088"/>
            <a:ext cx="1652828" cy="1156261"/>
            <a:chOff x="4777296" y="93161"/>
            <a:chExt cx="1912454" cy="1442442"/>
          </a:xfrm>
        </p:grpSpPr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4332">
              <a:off x="4826774" y="173736"/>
              <a:ext cx="1813499" cy="1281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6"/>
            <p:cNvSpPr txBox="1"/>
            <p:nvPr/>
          </p:nvSpPr>
          <p:spPr>
            <a:xfrm rot="-1126">
              <a:off x="4803659" y="338914"/>
              <a:ext cx="18315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PROFILE QR CODE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847725"/>
            <a:ext cx="28194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- MERN stack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50" y="2142049"/>
            <a:ext cx="2872856" cy="14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00" y="3591847"/>
            <a:ext cx="2660100" cy="120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199" y="2325312"/>
            <a:ext cx="2384350" cy="11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3475" y="3773350"/>
            <a:ext cx="2660101" cy="8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475" y="1156295"/>
            <a:ext cx="2442300" cy="103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tools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" y="1535675"/>
            <a:ext cx="2741784" cy="69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>
            <a:off x="571193" y="3515454"/>
            <a:ext cx="2893827" cy="876065"/>
            <a:chOff x="1348800" y="2107800"/>
            <a:chExt cx="3483601" cy="1184672"/>
          </a:xfrm>
        </p:grpSpPr>
        <p:pic>
          <p:nvPicPr>
            <p:cNvPr id="150" name="Google Shape;15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63075" y="2107800"/>
              <a:ext cx="2369326" cy="1184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8800" y="2151425"/>
              <a:ext cx="971975" cy="971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824" y="3603876"/>
            <a:ext cx="2741776" cy="65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7675" y="1484763"/>
            <a:ext cx="2608998" cy="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6555" y="2640950"/>
            <a:ext cx="4750894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354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5" y="866550"/>
            <a:ext cx="8237826" cy="38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r>
              <a:rPr lang="en"/>
              <a:t> 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75" y="1068350"/>
            <a:ext cx="5327451" cy="35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362788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31370" l="22004" r="32134" t="19344"/>
          <a:stretch/>
        </p:blipFill>
        <p:spPr>
          <a:xfrm>
            <a:off x="2063125" y="970599"/>
            <a:ext cx="4568000" cy="36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